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2" r:id="rId2"/>
    <p:sldId id="271" r:id="rId3"/>
    <p:sldId id="257" r:id="rId4"/>
    <p:sldId id="272" r:id="rId5"/>
    <p:sldId id="259" r:id="rId6"/>
    <p:sldId id="265" r:id="rId7"/>
    <p:sldId id="275" r:id="rId8"/>
    <p:sldId id="276" r:id="rId9"/>
    <p:sldId id="278" r:id="rId10"/>
    <p:sldId id="277" r:id="rId11"/>
    <p:sldId id="262" r:id="rId12"/>
    <p:sldId id="263" r:id="rId13"/>
    <p:sldId id="264" r:id="rId14"/>
    <p:sldId id="267" r:id="rId15"/>
    <p:sldId id="279" r:id="rId16"/>
    <p:sldId id="280" r:id="rId17"/>
    <p:sldId id="281" r:id="rId18"/>
    <p:sldId id="268" r:id="rId19"/>
    <p:sldId id="283" r:id="rId2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7ED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BCEC2A-4A61-44B6-93B8-B8C218811718}" type="datetimeFigureOut">
              <a:rPr lang="ko-KR" altLang="en-US" smtClean="0"/>
              <a:pPr/>
              <a:t>2018-02-07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4BC5E2-CB60-4050-A028-7DB692F3A0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869744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BC5E2-CB60-4050-A028-7DB692F3A0BE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BC5E2-CB60-4050-A028-7DB692F3A0BE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66531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A336-AB07-4B79-9189-03E398550879}" type="datetimeFigureOut">
              <a:rPr lang="ko-KR" altLang="en-US" smtClean="0"/>
              <a:pPr/>
              <a:t>2018-02-07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DE64-9C2A-44A4-B756-D136DDFC5F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22230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A336-AB07-4B79-9189-03E398550879}" type="datetimeFigureOut">
              <a:rPr lang="ko-KR" altLang="en-US" smtClean="0"/>
              <a:pPr/>
              <a:t>2018-02-07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DE64-9C2A-44A4-B756-D136DDFC5F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493173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A336-AB07-4B79-9189-03E398550879}" type="datetimeFigureOut">
              <a:rPr lang="ko-KR" altLang="en-US" smtClean="0"/>
              <a:pPr/>
              <a:t>2018-02-07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DE64-9C2A-44A4-B756-D136DDFC5F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49300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A336-AB07-4B79-9189-03E398550879}" type="datetimeFigureOut">
              <a:rPr lang="ko-KR" altLang="en-US" smtClean="0"/>
              <a:pPr/>
              <a:t>2018-02-07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DE64-9C2A-44A4-B756-D136DDFC5F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783047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A336-AB07-4B79-9189-03E398550879}" type="datetimeFigureOut">
              <a:rPr lang="ko-KR" altLang="en-US" smtClean="0"/>
              <a:pPr/>
              <a:t>2018-02-07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DE64-9C2A-44A4-B756-D136DDFC5F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378162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A336-AB07-4B79-9189-03E398550879}" type="datetimeFigureOut">
              <a:rPr lang="ko-KR" altLang="en-US" smtClean="0"/>
              <a:pPr/>
              <a:t>2018-02-07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DE64-9C2A-44A4-B756-D136DDFC5F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03157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A336-AB07-4B79-9189-03E398550879}" type="datetimeFigureOut">
              <a:rPr lang="ko-KR" altLang="en-US" smtClean="0"/>
              <a:pPr/>
              <a:t>2018-02-07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DE64-9C2A-44A4-B756-D136DDFC5F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64539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A336-AB07-4B79-9189-03E398550879}" type="datetimeFigureOut">
              <a:rPr lang="ko-KR" altLang="en-US" smtClean="0"/>
              <a:pPr/>
              <a:t>2018-02-07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DE64-9C2A-44A4-B756-D136DDFC5F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5913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A336-AB07-4B79-9189-03E398550879}" type="datetimeFigureOut">
              <a:rPr lang="ko-KR" altLang="en-US" smtClean="0"/>
              <a:pPr/>
              <a:t>2018-02-07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DE64-9C2A-44A4-B756-D136DDFC5F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778933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A336-AB07-4B79-9189-03E398550879}" type="datetimeFigureOut">
              <a:rPr lang="ko-KR" altLang="en-US" smtClean="0"/>
              <a:pPr/>
              <a:t>2018-02-07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DE64-9C2A-44A4-B756-D136DDFC5F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106101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A336-AB07-4B79-9189-03E398550879}" type="datetimeFigureOut">
              <a:rPr lang="ko-KR" altLang="en-US" smtClean="0"/>
              <a:pPr/>
              <a:t>2018-02-07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DE64-9C2A-44A4-B756-D136DDFC5F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80123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CA336-AB07-4B79-9189-03E398550879}" type="datetimeFigureOut">
              <a:rPr lang="ko-KR" altLang="en-US" smtClean="0"/>
              <a:pPr/>
              <a:t>2018-02-07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CDE64-9C2A-44A4-B756-D136DDFC5F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53755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submission.kece.or.kr/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188640"/>
            <a:ext cx="9144000" cy="288032"/>
          </a:xfrm>
          <a:prstGeom prst="rect">
            <a:avLst/>
          </a:prstGeom>
          <a:solidFill>
            <a:srgbClr val="377E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0" y="6381328"/>
            <a:ext cx="9144000" cy="288032"/>
          </a:xfrm>
          <a:prstGeom prst="rect">
            <a:avLst/>
          </a:prstGeom>
          <a:solidFill>
            <a:srgbClr val="377E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0" y="1767587"/>
            <a:ext cx="9144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altLang="ko-KR" sz="3200" dirty="0" smtClean="0">
              <a:solidFill>
                <a:srgbClr val="00B0F0"/>
              </a:solidFill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  <a:p>
            <a:pPr algn="ctr"/>
            <a:r>
              <a:rPr lang="ko-KR" altLang="en-US" sz="44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초등상담교육</a:t>
            </a:r>
            <a:r>
              <a:rPr lang="ko-KR" altLang="en-US" sz="4400" dirty="0" smtClean="0">
                <a:solidFill>
                  <a:srgbClr val="377ED5"/>
                </a:solidFill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 온라인논문투고시스템</a:t>
            </a:r>
            <a:endParaRPr lang="en-US" altLang="ko-KR" sz="4400" dirty="0" smtClean="0">
              <a:solidFill>
                <a:srgbClr val="377ED5"/>
              </a:solidFill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  <a:p>
            <a:pPr algn="ctr"/>
            <a:r>
              <a:rPr lang="ko-KR" altLang="en-US" sz="4000" dirty="0" smtClean="0">
                <a:solidFill>
                  <a:srgbClr val="00B0F0"/>
                </a:solidFill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투고자</a:t>
            </a:r>
            <a:r>
              <a:rPr lang="ko-KR" altLang="en-US" sz="4000" dirty="0" smtClean="0">
                <a:solidFill>
                  <a:srgbClr val="377ED5"/>
                </a:solidFill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 </a:t>
            </a:r>
            <a:r>
              <a:rPr lang="ko-KR" altLang="en-US" sz="4000" dirty="0" smtClean="0">
                <a:solidFill>
                  <a:srgbClr val="377ED5"/>
                </a:solidFill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매뉴얼</a:t>
            </a:r>
            <a:endParaRPr lang="en-US" altLang="ko-KR" sz="4000" dirty="0" smtClean="0">
              <a:solidFill>
                <a:srgbClr val="377ED5"/>
              </a:solidFill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  <a:p>
            <a:pPr algn="ctr"/>
            <a:r>
              <a:rPr lang="en-US" altLang="ko-KR" sz="4000" b="1" u="sng" dirty="0" smtClean="0">
                <a:hlinkClick r:id="rId2"/>
              </a:rPr>
              <a:t>http://submission.kece.or.kr</a:t>
            </a:r>
            <a:endParaRPr lang="en-US" altLang="ko-KR" sz="4000" dirty="0" smtClean="0"/>
          </a:p>
          <a:p>
            <a:pPr algn="ctr"/>
            <a:endParaRPr lang="ko-KR" altLang="en-US" sz="4000" dirty="0">
              <a:solidFill>
                <a:srgbClr val="377ED5"/>
              </a:solidFill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184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" y="919336"/>
            <a:ext cx="9107488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0" y="1484784"/>
            <a:ext cx="5796136" cy="12961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cxnSp>
        <p:nvCxnSpPr>
          <p:cNvPr id="4" name="직선 화살표 연결선 3"/>
          <p:cNvCxnSpPr/>
          <p:nvPr/>
        </p:nvCxnSpPr>
        <p:spPr>
          <a:xfrm flipV="1">
            <a:off x="1763688" y="844955"/>
            <a:ext cx="361494" cy="62979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835696" y="404664"/>
            <a:ext cx="1944216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주저자 </a:t>
            </a:r>
            <a:r>
              <a:rPr lang="ko-KR" altLang="en-US" dirty="0" err="1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입력창</a:t>
            </a:r>
            <a:endParaRPr lang="ko-KR" altLang="en-US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98138" y="3789040"/>
            <a:ext cx="432048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cxnSp>
        <p:nvCxnSpPr>
          <p:cNvPr id="9" name="직선 화살표 연결선 8"/>
          <p:cNvCxnSpPr>
            <a:stCxn id="8" idx="2"/>
          </p:cNvCxnSpPr>
          <p:nvPr/>
        </p:nvCxnSpPr>
        <p:spPr>
          <a:xfrm flipH="1">
            <a:off x="970146" y="4221088"/>
            <a:ext cx="144016" cy="5040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1520" y="4725144"/>
            <a:ext cx="1944216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교신저자 체크박스</a:t>
            </a:r>
            <a:endParaRPr lang="ko-KR" altLang="en-US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98068" y="5517232"/>
            <a:ext cx="5976664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입력창에</a:t>
            </a:r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 커서를 둔 뒤 </a:t>
            </a:r>
            <a:r>
              <a:rPr lang="en-US" altLang="ko-KR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Enter Key</a:t>
            </a:r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를 누르시면 </a:t>
            </a:r>
            <a:endParaRPr lang="en-US" altLang="ko-KR" dirty="0" smtClean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  <a:p>
            <a:pPr algn="ctr"/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다음 저자를 입력하는 창이 생성됩니다</a:t>
            </a:r>
            <a:r>
              <a:rPr lang="en-US" altLang="ko-KR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.</a:t>
            </a:r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 </a:t>
            </a:r>
            <a:endParaRPr lang="ko-KR" altLang="en-US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547664" y="4149080"/>
            <a:ext cx="7561830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cxnSp>
        <p:nvCxnSpPr>
          <p:cNvPr id="21" name="직선 화살표 연결선 20"/>
          <p:cNvCxnSpPr/>
          <p:nvPr/>
        </p:nvCxnSpPr>
        <p:spPr>
          <a:xfrm>
            <a:off x="7020272" y="4509120"/>
            <a:ext cx="144016" cy="9361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41946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9272" y="0"/>
            <a:ext cx="9383272" cy="659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직사각형 11"/>
          <p:cNvSpPr/>
          <p:nvPr/>
        </p:nvSpPr>
        <p:spPr>
          <a:xfrm>
            <a:off x="5364088" y="3573016"/>
            <a:ext cx="668722" cy="8651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323528" y="3584001"/>
            <a:ext cx="758573" cy="2770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cxnSp>
        <p:nvCxnSpPr>
          <p:cNvPr id="18" name="직선 화살표 연결선 17"/>
          <p:cNvCxnSpPr/>
          <p:nvPr/>
        </p:nvCxnSpPr>
        <p:spPr>
          <a:xfrm flipV="1">
            <a:off x="971600" y="3573016"/>
            <a:ext cx="808394" cy="50405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084168" y="3645024"/>
            <a:ext cx="3059832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파일크기가 </a:t>
            </a:r>
            <a:r>
              <a:rPr lang="en-US" altLang="ko-KR" sz="14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9MB</a:t>
            </a:r>
            <a:r>
              <a:rPr lang="ko-KR" altLang="en-US" sz="14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가 넘어가면 파일이 </a:t>
            </a:r>
            <a:endParaRPr lang="en-US" altLang="ko-KR" sz="1400" dirty="0" smtClean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  <a:p>
            <a:pPr algn="ctr"/>
            <a:r>
              <a:rPr lang="ko-KR" altLang="en-US" sz="14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업로드 되지 않습니다</a:t>
            </a:r>
            <a:r>
              <a:rPr lang="en-US" altLang="ko-KR" sz="14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. </a:t>
            </a:r>
            <a:r>
              <a:rPr lang="ko-KR" altLang="en-US" sz="14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주의 바랍니다</a:t>
            </a:r>
            <a:r>
              <a:rPr lang="en-US" altLang="ko-KR" sz="14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.</a:t>
            </a:r>
            <a:endParaRPr lang="ko-KR" altLang="en-US" sz="1400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63688" y="3501008"/>
            <a:ext cx="2880320" cy="58477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저자명</a:t>
            </a:r>
            <a:r>
              <a:rPr lang="en-US" altLang="ko-KR" sz="16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, </a:t>
            </a:r>
            <a:r>
              <a:rPr lang="ko-KR" altLang="en-US" sz="16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저자소속을 삭제한 논문을 올려주세요</a:t>
            </a:r>
            <a:r>
              <a:rPr lang="en-US" altLang="ko-KR" sz="16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.(</a:t>
            </a:r>
            <a:r>
              <a:rPr lang="ko-KR" altLang="en-US" sz="16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원저파일과 구분</a:t>
            </a:r>
            <a:r>
              <a:rPr lang="en-US" altLang="ko-KR" sz="16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)</a:t>
            </a:r>
            <a:endParaRPr lang="ko-KR" altLang="en-US" sz="1600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95536" y="2852936"/>
            <a:ext cx="4231704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저자명과 저자소속이 들어간 논문을 올려주세요</a:t>
            </a:r>
            <a:r>
              <a:rPr lang="en-US" altLang="ko-KR" sz="16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.</a:t>
            </a:r>
            <a:endParaRPr lang="ko-KR" altLang="en-US" sz="1600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  <p:cxnSp>
        <p:nvCxnSpPr>
          <p:cNvPr id="24" name="직선 화살표 연결선 23"/>
          <p:cNvCxnSpPr/>
          <p:nvPr/>
        </p:nvCxnSpPr>
        <p:spPr>
          <a:xfrm flipV="1">
            <a:off x="899524" y="3212976"/>
            <a:ext cx="135666" cy="34682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직사각형 26"/>
          <p:cNvSpPr/>
          <p:nvPr/>
        </p:nvSpPr>
        <p:spPr>
          <a:xfrm>
            <a:off x="323528" y="4077072"/>
            <a:ext cx="758573" cy="2770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23528" y="5301208"/>
            <a:ext cx="668931" cy="2770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cxnSp>
        <p:nvCxnSpPr>
          <p:cNvPr id="14" name="직선 화살표 연결선 13"/>
          <p:cNvCxnSpPr/>
          <p:nvPr/>
        </p:nvCxnSpPr>
        <p:spPr>
          <a:xfrm>
            <a:off x="1043608" y="5517232"/>
            <a:ext cx="216024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3528" y="5682734"/>
            <a:ext cx="4112840" cy="58477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기타파일</a:t>
            </a:r>
            <a:r>
              <a:rPr lang="en-US" altLang="ko-KR" sz="16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:</a:t>
            </a:r>
            <a:r>
              <a:rPr lang="ko-KR" altLang="en-US" sz="16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 </a:t>
            </a:r>
            <a:r>
              <a:rPr lang="ko-KR" altLang="en-US" sz="1600" u="sng" dirty="0" smtClean="0">
                <a:solidFill>
                  <a:srgbClr val="FF0000"/>
                </a:solidFill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게재신청서</a:t>
            </a:r>
            <a:r>
              <a:rPr lang="en-US" altLang="ko-KR" sz="1600" u="sng" dirty="0" smtClean="0">
                <a:solidFill>
                  <a:srgbClr val="FF0000"/>
                </a:solidFill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, </a:t>
            </a:r>
            <a:r>
              <a:rPr lang="ko-KR" altLang="en-US" sz="1600" u="sng" dirty="0" err="1" smtClean="0">
                <a:solidFill>
                  <a:srgbClr val="FF0000"/>
                </a:solidFill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심사료</a:t>
            </a:r>
            <a:r>
              <a:rPr lang="en-US" altLang="ko-KR" sz="1600" u="sng" dirty="0" smtClean="0">
                <a:solidFill>
                  <a:srgbClr val="FF0000"/>
                </a:solidFill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·</a:t>
            </a:r>
            <a:r>
              <a:rPr lang="ko-KR" altLang="en-US" sz="1600" u="sng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연회비</a:t>
            </a:r>
            <a:r>
              <a:rPr lang="en-US" altLang="ko-KR" sz="1600" u="sng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·</a:t>
            </a:r>
            <a:r>
              <a:rPr lang="ko-KR" altLang="en-US" sz="1600" dirty="0" err="1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학회비입금확인서</a:t>
            </a:r>
            <a:r>
              <a:rPr lang="en-US" altLang="ko-KR" sz="16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 </a:t>
            </a:r>
            <a:r>
              <a:rPr lang="ko-KR" altLang="en-US" sz="16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등</a:t>
            </a:r>
            <a:endParaRPr lang="ko-KR" altLang="en-US" sz="1600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23528" y="4797153"/>
            <a:ext cx="100811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47664" y="4797152"/>
            <a:ext cx="3240360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err="1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본화면</a:t>
            </a:r>
            <a:r>
              <a:rPr lang="ko-KR" altLang="en-US" sz="14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 우측상단에 유사도 검사 </a:t>
            </a:r>
            <a:r>
              <a:rPr lang="ko-KR" altLang="en-US" sz="1400" dirty="0" err="1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바로가기</a:t>
            </a:r>
            <a:r>
              <a:rPr lang="ko-KR" altLang="en-US" sz="14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 활용하여 파일 업로드</a:t>
            </a:r>
            <a:r>
              <a:rPr lang="en-US" altLang="ko-KR" sz="14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(PDF, </a:t>
            </a:r>
            <a:r>
              <a:rPr lang="ko-KR" altLang="en-US" sz="14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이미지 등</a:t>
            </a:r>
            <a:r>
              <a:rPr lang="en-US" altLang="ko-KR" sz="14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)</a:t>
            </a:r>
            <a:endParaRPr lang="ko-KR" altLang="en-US" sz="1400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  <p:cxnSp>
        <p:nvCxnSpPr>
          <p:cNvPr id="28" name="직선 화살표 연결선 27"/>
          <p:cNvCxnSpPr/>
          <p:nvPr/>
        </p:nvCxnSpPr>
        <p:spPr>
          <a:xfrm>
            <a:off x="1331640" y="4941168"/>
            <a:ext cx="216024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95536" y="2420888"/>
            <a:ext cx="3292218" cy="30777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>
                <a:solidFill>
                  <a:srgbClr val="0070C0"/>
                </a:solidFill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STEP3 &lt;</a:t>
            </a:r>
            <a:r>
              <a:rPr lang="ko-KR" altLang="en-US" sz="1400" dirty="0" smtClean="0">
                <a:solidFill>
                  <a:srgbClr val="0070C0"/>
                </a:solidFill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논문 및 관련 서류 업로드</a:t>
            </a:r>
            <a:r>
              <a:rPr lang="en-US" altLang="ko-KR" sz="1400" dirty="0" smtClean="0">
                <a:solidFill>
                  <a:srgbClr val="0070C0"/>
                </a:solidFill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&gt;</a:t>
            </a:r>
          </a:p>
        </p:txBody>
      </p:sp>
    </p:spTree>
    <p:extLst>
      <p:ext uri="{BB962C8B-B14F-4D97-AF65-F5344CB8AC3E}">
        <p14:creationId xmlns="" xmlns:p14="http://schemas.microsoft.com/office/powerpoint/2010/main" val="1226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76771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3131840" y="5661248"/>
            <a:ext cx="1224136" cy="1800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5796136" y="4797152"/>
            <a:ext cx="449796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4067944" y="6309320"/>
            <a:ext cx="1224136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39952" y="1445875"/>
            <a:ext cx="4968552" cy="83099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투고과정의 정보를 최종적으로 볼 수 있는 페이지입니다</a:t>
            </a:r>
            <a:r>
              <a:rPr lang="en-US" altLang="ko-KR" sz="16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.</a:t>
            </a:r>
          </a:p>
          <a:p>
            <a:pPr algn="ctr"/>
            <a:r>
              <a:rPr lang="ko-KR" altLang="en-US" sz="16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잘못 입력한 부분이 있는지</a:t>
            </a:r>
            <a:r>
              <a:rPr lang="en-US" altLang="ko-KR" sz="16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, </a:t>
            </a:r>
            <a:r>
              <a:rPr lang="ko-KR" altLang="en-US" sz="16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파일이 제대로 올라갔는지 </a:t>
            </a:r>
            <a:endParaRPr lang="en-US" altLang="ko-KR" sz="1600" dirty="0" smtClean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  <a:p>
            <a:pPr algn="ctr"/>
            <a:r>
              <a:rPr lang="ko-KR" altLang="en-US" sz="16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확인하신 후 논문투고 완료를 눌러주세요</a:t>
            </a:r>
            <a:endParaRPr lang="ko-KR" altLang="en-US" sz="1600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305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113"/>
            <a:ext cx="9036495" cy="440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179512" y="3356992"/>
            <a:ext cx="7344816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7452320" y="1268760"/>
            <a:ext cx="1368152" cy="11521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/>
          <p:cNvCxnSpPr/>
          <p:nvPr/>
        </p:nvCxnSpPr>
        <p:spPr>
          <a:xfrm flipH="1" flipV="1">
            <a:off x="6948264" y="1760457"/>
            <a:ext cx="501146" cy="20489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067944" y="1268760"/>
            <a:ext cx="2808312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투고된 논문의 심사현황을</a:t>
            </a:r>
            <a:endParaRPr lang="en-US" altLang="ko-KR" dirty="0" smtClean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  <a:p>
            <a:pPr algn="ctr"/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 알 수 있습니다</a:t>
            </a:r>
            <a:r>
              <a:rPr lang="en-US" altLang="ko-KR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.</a:t>
            </a:r>
            <a:endParaRPr lang="ko-KR" altLang="en-US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  <p:cxnSp>
        <p:nvCxnSpPr>
          <p:cNvPr id="17" name="직선 화살표 연결선 16"/>
          <p:cNvCxnSpPr/>
          <p:nvPr/>
        </p:nvCxnSpPr>
        <p:spPr>
          <a:xfrm>
            <a:off x="1331640" y="3636172"/>
            <a:ext cx="288032" cy="67782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115616" y="4365104"/>
            <a:ext cx="2736304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투고 완료된 논문입니다</a:t>
            </a:r>
            <a:r>
              <a:rPr lang="en-US" altLang="ko-KR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.</a:t>
            </a:r>
            <a:endParaRPr lang="ko-KR" altLang="en-US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509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66216" y="44624"/>
            <a:ext cx="9042288" cy="147732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err="1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재투고</a:t>
            </a:r>
            <a:endParaRPr lang="en-US" altLang="ko-KR" sz="3600" dirty="0" smtClean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  <a:p>
            <a:pPr algn="ctr"/>
            <a:r>
              <a:rPr lang="ko-KR" altLang="en-US" dirty="0" err="1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재투고는</a:t>
            </a:r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 심사완료 후 최종결과가 </a:t>
            </a:r>
            <a:r>
              <a:rPr lang="en-US" altLang="ko-KR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‘</a:t>
            </a:r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수정 후 게재</a:t>
            </a:r>
            <a:r>
              <a:rPr lang="en-US" altLang="ko-KR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’ </a:t>
            </a:r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또는 </a:t>
            </a:r>
            <a:r>
              <a:rPr lang="en-US" altLang="ko-KR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‘</a:t>
            </a:r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수정 후 재심</a:t>
            </a:r>
            <a:r>
              <a:rPr lang="en-US" altLang="ko-KR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’ </a:t>
            </a:r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일 경우만 가능합니다</a:t>
            </a:r>
            <a:r>
              <a:rPr lang="en-US" altLang="ko-KR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.</a:t>
            </a:r>
          </a:p>
          <a:p>
            <a:pPr algn="ctr"/>
            <a:endParaRPr lang="en-US" altLang="ko-KR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  <a:p>
            <a:pPr algn="ctr"/>
            <a:r>
              <a:rPr lang="en-US" altLang="ko-KR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‘</a:t>
            </a:r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심사미완료</a:t>
            </a:r>
            <a:r>
              <a:rPr lang="en-US" altLang="ko-KR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’</a:t>
            </a:r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나 최종결과가 </a:t>
            </a:r>
            <a:r>
              <a:rPr lang="en-US" altLang="ko-KR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‘</a:t>
            </a:r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게재가능</a:t>
            </a:r>
            <a:r>
              <a:rPr lang="en-US" altLang="ko-KR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’,’</a:t>
            </a:r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게재불가</a:t>
            </a:r>
            <a:r>
              <a:rPr lang="en-US" altLang="ko-KR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’</a:t>
            </a:r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의 경우는 </a:t>
            </a:r>
            <a:r>
              <a:rPr lang="ko-KR" altLang="en-US" dirty="0" err="1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재투고가</a:t>
            </a:r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 되지 않습니다</a:t>
            </a:r>
            <a:r>
              <a:rPr lang="en-US" altLang="ko-KR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.</a:t>
            </a:r>
            <a:endParaRPr lang="ko-KR" altLang="en-US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4" y="1772816"/>
            <a:ext cx="9006442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>
          <a:xfrm>
            <a:off x="1331640" y="5085184"/>
            <a:ext cx="201622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9" name="직선 화살표 연결선 18"/>
          <p:cNvCxnSpPr/>
          <p:nvPr/>
        </p:nvCxnSpPr>
        <p:spPr>
          <a:xfrm>
            <a:off x="2195736" y="5364364"/>
            <a:ext cx="288032" cy="67782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832872" y="6093296"/>
            <a:ext cx="374724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재투고</a:t>
            </a:r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 할 논문을 클릭합니다</a:t>
            </a:r>
            <a:r>
              <a:rPr lang="en-US" altLang="ko-KR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.</a:t>
            </a:r>
            <a:endParaRPr lang="ko-KR" altLang="en-US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7052596" y="5094918"/>
            <a:ext cx="83177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5163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145" y="-27384"/>
            <a:ext cx="6336704" cy="386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812149"/>
            <a:ext cx="6518861" cy="3361267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338536" y="1547937"/>
            <a:ext cx="6401816" cy="22857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6597352"/>
            <a:ext cx="6048674" cy="25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02239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0040"/>
            <a:ext cx="7920880" cy="558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834480" y="2708920"/>
            <a:ext cx="7769968" cy="32403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" name="직선 화살표 연결선 5"/>
          <p:cNvCxnSpPr/>
          <p:nvPr/>
        </p:nvCxnSpPr>
        <p:spPr>
          <a:xfrm flipV="1">
            <a:off x="4932040" y="2349317"/>
            <a:ext cx="468052" cy="35960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076056" y="1979548"/>
            <a:ext cx="2917823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투고 </a:t>
            </a:r>
            <a:r>
              <a:rPr lang="ko-KR" altLang="en-US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논문 정보 확인</a:t>
            </a:r>
            <a:endParaRPr lang="ko-KR" altLang="en-US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192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789040"/>
            <a:ext cx="6518861" cy="3361267"/>
          </a:xfrm>
          <a:prstGeom prst="rect">
            <a:avLst/>
          </a:prstGeom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145" y="-27384"/>
            <a:ext cx="6336704" cy="386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6597352"/>
            <a:ext cx="6048674" cy="25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1338536" y="3807568"/>
            <a:ext cx="6401816" cy="2717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1073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24"/>
            <a:ext cx="9144000" cy="6191927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979712" y="908720"/>
            <a:ext cx="1944216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2132112" y="4149080"/>
            <a:ext cx="1944216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1835696" y="1052736"/>
            <a:ext cx="3816424" cy="32043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1835696" y="4509120"/>
            <a:ext cx="1944216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7" name="직선 화살표 연결선 26"/>
          <p:cNvCxnSpPr>
            <a:stCxn id="18" idx="3"/>
            <a:endCxn id="28" idx="1"/>
          </p:cNvCxnSpPr>
          <p:nvPr/>
        </p:nvCxnSpPr>
        <p:spPr>
          <a:xfrm flipV="1">
            <a:off x="3779912" y="4576653"/>
            <a:ext cx="724783" cy="18449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169012"/>
            <a:ext cx="9052220" cy="420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4504695" y="4391987"/>
            <a:ext cx="3070147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편집위원장의 최종결과입니다</a:t>
            </a:r>
            <a:r>
              <a:rPr lang="en-US" altLang="ko-KR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.</a:t>
            </a:r>
            <a:endParaRPr lang="ko-KR" altLang="en-US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  <p:cxnSp>
        <p:nvCxnSpPr>
          <p:cNvPr id="29" name="직선 화살표 연결선 28"/>
          <p:cNvCxnSpPr/>
          <p:nvPr/>
        </p:nvCxnSpPr>
        <p:spPr>
          <a:xfrm flipV="1">
            <a:off x="5652120" y="1989277"/>
            <a:ext cx="468052" cy="35960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039769" y="1547937"/>
            <a:ext cx="2852711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심사위원의 심사현황입니다</a:t>
            </a:r>
            <a:r>
              <a:rPr lang="en-US" altLang="ko-KR" dirty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.</a:t>
            </a:r>
            <a:endParaRPr lang="ko-KR" altLang="en-US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3779912" y="5166564"/>
            <a:ext cx="1944216" cy="4226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/>
          <p:cNvCxnSpPr/>
          <p:nvPr/>
        </p:nvCxnSpPr>
        <p:spPr>
          <a:xfrm>
            <a:off x="5076056" y="5589240"/>
            <a:ext cx="768476" cy="18466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844532" y="5651956"/>
            <a:ext cx="3047948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심사결과 확인 후 </a:t>
            </a:r>
            <a:endParaRPr lang="en-US" altLang="ko-KR" dirty="0" smtClean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  <a:p>
            <a:pPr algn="ctr"/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수정된 논문 파일 업로드 한 뒤 </a:t>
            </a:r>
            <a:r>
              <a:rPr lang="ko-KR" altLang="en-US" dirty="0" err="1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재투고</a:t>
            </a:r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 클릭</a:t>
            </a:r>
            <a:endParaRPr lang="ko-KR" altLang="en-US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723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188640"/>
            <a:ext cx="9144000" cy="288032"/>
          </a:xfrm>
          <a:prstGeom prst="rect">
            <a:avLst/>
          </a:prstGeom>
          <a:solidFill>
            <a:srgbClr val="377E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0" y="6381328"/>
            <a:ext cx="9144000" cy="288032"/>
          </a:xfrm>
          <a:prstGeom prst="rect">
            <a:avLst/>
          </a:prstGeom>
          <a:solidFill>
            <a:srgbClr val="377E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0" y="263691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dirty="0" smtClean="0">
                <a:solidFill>
                  <a:srgbClr val="377ED5"/>
                </a:solidFill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감사합니다</a:t>
            </a:r>
            <a:r>
              <a:rPr lang="en-US" altLang="ko-KR" sz="4000" dirty="0">
                <a:solidFill>
                  <a:srgbClr val="377ED5"/>
                </a:solidFill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!</a:t>
            </a:r>
            <a:endParaRPr lang="ko-KR" altLang="en-US" sz="4000" dirty="0">
              <a:solidFill>
                <a:srgbClr val="377ED5"/>
              </a:solidFill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457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3" y="20751"/>
            <a:ext cx="9132377" cy="67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4788024" y="1256544"/>
            <a:ext cx="165618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452320" y="188640"/>
            <a:ext cx="72008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cxnSp>
        <p:nvCxnSpPr>
          <p:cNvPr id="7" name="직선 화살표 연결선 6"/>
          <p:cNvCxnSpPr/>
          <p:nvPr/>
        </p:nvCxnSpPr>
        <p:spPr>
          <a:xfrm flipH="1">
            <a:off x="6444208" y="557972"/>
            <a:ext cx="1008112" cy="69857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788024" y="126321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회원가입 클릭</a:t>
            </a:r>
            <a:endParaRPr lang="ko-KR" altLang="en-US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505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5496" y="116632"/>
            <a:ext cx="9028921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899592" y="549167"/>
            <a:ext cx="136815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6444208" y="3284984"/>
            <a:ext cx="165618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1520" y="1772816"/>
            <a:ext cx="5400600" cy="21968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cxnSp>
        <p:nvCxnSpPr>
          <p:cNvPr id="8" name="직선 화살표 연결선 7"/>
          <p:cNvCxnSpPr/>
          <p:nvPr/>
        </p:nvCxnSpPr>
        <p:spPr>
          <a:xfrm>
            <a:off x="5652120" y="2871218"/>
            <a:ext cx="1008112" cy="34175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444208" y="328498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회원정보 입력</a:t>
            </a:r>
            <a:endParaRPr lang="ko-KR" altLang="en-US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578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703993" y="782988"/>
            <a:ext cx="864096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cxnSp>
        <p:nvCxnSpPr>
          <p:cNvPr id="7" name="직선 화살표 연결선 6"/>
          <p:cNvCxnSpPr/>
          <p:nvPr/>
        </p:nvCxnSpPr>
        <p:spPr>
          <a:xfrm flipV="1">
            <a:off x="1568089" y="638970"/>
            <a:ext cx="1275719" cy="34175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45262" y="334397"/>
            <a:ext cx="3024336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가입하신 계정으로 로그인 후 </a:t>
            </a:r>
            <a:endParaRPr lang="en-US" altLang="ko-KR" dirty="0" smtClean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  <a:p>
            <a:pPr algn="ctr"/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논문투고 클릭</a:t>
            </a:r>
            <a:endParaRPr lang="ko-KR" altLang="en-US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73798" y="5075892"/>
            <a:ext cx="1402658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기본 화면</a:t>
            </a:r>
            <a:endParaRPr lang="ko-KR" altLang="en-US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46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489"/>
            <a:ext cx="9188750" cy="600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4014905" y="2735780"/>
            <a:ext cx="1349181" cy="5492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cxnSp>
        <p:nvCxnSpPr>
          <p:cNvPr id="8" name="직선 화살표 연결선 7"/>
          <p:cNvCxnSpPr/>
          <p:nvPr/>
        </p:nvCxnSpPr>
        <p:spPr>
          <a:xfrm flipV="1">
            <a:off x="5076056" y="2400754"/>
            <a:ext cx="936105" cy="2880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029238" y="2042455"/>
            <a:ext cx="2143162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신규논문투고 </a:t>
            </a:r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클릭</a:t>
            </a:r>
            <a:endParaRPr lang="ko-KR" altLang="en-US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643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8748464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3"/>
          <p:cNvSpPr/>
          <p:nvPr/>
        </p:nvSpPr>
        <p:spPr>
          <a:xfrm>
            <a:off x="395536" y="5733256"/>
            <a:ext cx="21602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195736" y="2276872"/>
            <a:ext cx="3292218" cy="73866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>
                <a:solidFill>
                  <a:srgbClr val="0070C0"/>
                </a:solidFill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STEP1 &lt;</a:t>
            </a:r>
            <a:r>
              <a:rPr lang="ko-KR" altLang="en-US" sz="1400" dirty="0" smtClean="0">
                <a:solidFill>
                  <a:srgbClr val="0070C0"/>
                </a:solidFill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저작권 이양 동의</a:t>
            </a:r>
            <a:r>
              <a:rPr lang="en-US" altLang="ko-KR" sz="1400" dirty="0" smtClean="0">
                <a:solidFill>
                  <a:srgbClr val="0070C0"/>
                </a:solidFill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&gt;</a:t>
            </a:r>
          </a:p>
          <a:p>
            <a:pPr algn="ctr"/>
            <a:r>
              <a:rPr lang="ko-KR" altLang="en-US" sz="14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빨간색으로 표시된 체크박스에 체크하셔야 다음 단계로 이동이 가능합니다</a:t>
            </a:r>
            <a:r>
              <a:rPr lang="en-US" altLang="ko-KR" sz="1400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76654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" y="0"/>
            <a:ext cx="75438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직사각형 5"/>
          <p:cNvSpPr/>
          <p:nvPr/>
        </p:nvSpPr>
        <p:spPr>
          <a:xfrm>
            <a:off x="1043608" y="1124744"/>
            <a:ext cx="7344816" cy="15841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692696"/>
            <a:ext cx="3292218" cy="30777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>
                <a:solidFill>
                  <a:srgbClr val="0070C0"/>
                </a:solidFill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STEP2 &lt;</a:t>
            </a:r>
            <a:r>
              <a:rPr lang="ko-KR" altLang="en-US" sz="1400" dirty="0" smtClean="0">
                <a:solidFill>
                  <a:srgbClr val="0070C0"/>
                </a:solidFill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게재 신청서 작성</a:t>
            </a:r>
            <a:r>
              <a:rPr lang="en-US" altLang="ko-KR" sz="1400" dirty="0" smtClean="0">
                <a:solidFill>
                  <a:srgbClr val="0070C0"/>
                </a:solidFill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&gt;</a:t>
            </a:r>
          </a:p>
        </p:txBody>
      </p:sp>
    </p:spTree>
    <p:extLst>
      <p:ext uri="{BB962C8B-B14F-4D97-AF65-F5344CB8AC3E}">
        <p14:creationId xmlns="" xmlns:p14="http://schemas.microsoft.com/office/powerpoint/2010/main" val="82552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8748464" cy="376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직사각형 2"/>
          <p:cNvSpPr/>
          <p:nvPr/>
        </p:nvSpPr>
        <p:spPr>
          <a:xfrm>
            <a:off x="1907704" y="3717032"/>
            <a:ext cx="6912768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cxnSp>
        <p:nvCxnSpPr>
          <p:cNvPr id="4" name="직선 화살표 연결선 3"/>
          <p:cNvCxnSpPr/>
          <p:nvPr/>
        </p:nvCxnSpPr>
        <p:spPr>
          <a:xfrm flipH="1" flipV="1">
            <a:off x="6403069" y="3087242"/>
            <a:ext cx="174887" cy="62979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932040" y="2708920"/>
            <a:ext cx="2403573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논문 제목 </a:t>
            </a:r>
            <a:r>
              <a:rPr lang="ko-KR" altLang="en-US" dirty="0" err="1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입력창</a:t>
            </a:r>
            <a:endParaRPr lang="ko-KR" altLang="en-US" dirty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7704" y="4149080"/>
            <a:ext cx="1143326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cxnSp>
        <p:nvCxnSpPr>
          <p:cNvPr id="11" name="직선 화살표 연결선 10"/>
          <p:cNvCxnSpPr/>
          <p:nvPr/>
        </p:nvCxnSpPr>
        <p:spPr>
          <a:xfrm>
            <a:off x="2771800" y="4653136"/>
            <a:ext cx="555639" cy="5040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347865" y="4942909"/>
            <a:ext cx="2520280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논문 분야 체크박스</a:t>
            </a:r>
            <a:endParaRPr lang="en-US" altLang="ko-KR" dirty="0" smtClean="0">
              <a:latin typeface="한컴 윤고딕 240" panose="02020603020101020101" pitchFamily="18" charset="-127"/>
              <a:ea typeface="한컴 윤고딕 240" panose="02020603020101020101" pitchFamily="18" charset="-127"/>
            </a:endParaRPr>
          </a:p>
          <a:p>
            <a:pPr algn="ctr"/>
            <a:r>
              <a:rPr lang="ko-KR" altLang="en-US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복수 선택 가능합니다</a:t>
            </a:r>
            <a:r>
              <a:rPr lang="en-US" altLang="ko-KR" dirty="0" smtClean="0">
                <a:latin typeface="한컴 윤고딕 240" panose="02020603020101020101" pitchFamily="18" charset="-127"/>
                <a:ea typeface="한컴 윤고딕 240" panose="02020603020101020101" pitchFamily="18" charset="-127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31236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" y="0"/>
            <a:ext cx="75438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직사각형 5"/>
          <p:cNvSpPr/>
          <p:nvPr/>
        </p:nvSpPr>
        <p:spPr>
          <a:xfrm>
            <a:off x="1095358" y="2636912"/>
            <a:ext cx="7293066" cy="15121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9961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229</Words>
  <Application>Microsoft Office PowerPoint</Application>
  <PresentationFormat>화면 슬라이드 쇼(4:3)</PresentationFormat>
  <Paragraphs>46</Paragraphs>
  <Slides>19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0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</vt:vector>
  </TitlesOfParts>
  <Company>UserNet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83</cp:lastModifiedBy>
  <cp:revision>41</cp:revision>
  <dcterms:created xsi:type="dcterms:W3CDTF">2015-09-08T06:17:45Z</dcterms:created>
  <dcterms:modified xsi:type="dcterms:W3CDTF">2018-02-07T04:56:52Z</dcterms:modified>
</cp:coreProperties>
</file>